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01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64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33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2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2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45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51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93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2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1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5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CF7E5-4BA5-4306-BA5F-F13118F591DF}" type="datetimeFigureOut">
              <a:rPr lang="cs-CZ" smtClean="0"/>
              <a:t>31. 10. 2016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5C9C0-EF2F-4222-B409-4919AD84FD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9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3193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Blažena</dc:creator>
  <cp:lastModifiedBy>Blažena</cp:lastModifiedBy>
  <cp:revision>1</cp:revision>
  <dcterms:created xsi:type="dcterms:W3CDTF">2016-10-31T07:54:10Z</dcterms:created>
  <dcterms:modified xsi:type="dcterms:W3CDTF">2016-10-31T07:54:54Z</dcterms:modified>
</cp:coreProperties>
</file>